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embeddedFontLst>
    <p:embeddedFont>
      <p:font typeface="Adobe 고딕 Std B" panose="020B0800000000000000" pitchFamily="34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342BF-C085-4817-93FB-53F2AEDE1E76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A305-B9D4-4982-9856-32657DF84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17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D850-26C7-4E5E-81D8-945CAE342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CB00B-CAE9-4B62-8B07-7016253C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B0003-C21A-4A8B-94FA-95BEE0FB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580FB-E1CA-43DE-B28A-9E484B3C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016B5-FA2B-4718-B13E-12105E85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61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ED931-8B8F-4AD8-B428-3EE83DF8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F3AD6-5B4D-4D74-8133-2BFB1E382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F02B-48FC-4E4C-AC40-5334DE12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877-FF90-4A93-A7C5-0E9829D4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FC1B0-F24F-4EF7-9E16-545F7E3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D33576-A817-48A8-8962-FDE8C670A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F7C4F6-BB14-45BB-981C-648948CC5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834C5-9F6F-4DC9-B6F3-1A62CA0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8353-6C5B-47E1-9522-35058523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4BEFC-C6E4-4F60-9030-C9F09D8B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B0504-7C62-4F25-A2A4-87FA729E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906"/>
            <a:ext cx="10515600" cy="8953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A02CB-BFA8-4E48-AC24-4E28A517C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10F676-93E5-451F-AC8B-9B1A349F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D2196-ECDB-433C-A197-939586D1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KUCC – Made with Heart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4C9680-5D98-4B6C-BB55-9D23FF57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Author : 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4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A385B-C71C-4E73-AB95-6279097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FD82B-176C-439C-9249-387FB7D9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6610E-2CDC-4D1A-967A-28D9820B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1B6B3-B675-4F01-99AC-95B2844A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A3417-B873-4971-9700-15127D4E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9F043-B439-472B-9998-671188E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C722-E85B-495D-A769-A125227E2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A44E1-2588-490A-90A1-25088415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E1FF4-A55B-477F-84B4-36B78B44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51DA1-B192-40D0-8FF3-C1F68F10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5013E-4C29-4674-BADE-A8738ED2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132C-0F9A-41F9-8322-8E03C7621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E79612-793E-49A6-9611-FA01A160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77BD8-DDBF-470D-9A9F-8CDA70982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C56C6-9F82-404D-B144-C5B0E271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C0C1A-EE22-4EF4-8910-6C81B82C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50E08-2D0B-4CE4-BA99-D7145245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FEDC95-44D0-4FC4-9327-273DE2AA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2599A-74A8-41C2-9547-3B6D7C4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1AF5-3DDC-42D7-B8A8-2C6DC81A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A7866-04F9-4169-AF4C-779848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A25B83-2A70-4158-8AB1-853BBC2B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FF429-4042-4029-AE1E-0E846292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AF1279-DCC8-4D6D-9F59-BA43008C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95092-DE7A-44CC-8937-69E31E81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06EF-05B4-4C08-ADEC-34CE157A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26F6E-E413-45E3-8918-DE5BD813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44224-1166-4CDF-A591-17AD0B3E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51B8A-0920-4EBE-A459-0F1980EB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DD9C3-9B05-4A18-9E82-B4B6C395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2D707-C87F-45D7-8DD7-63773D40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7A40-D6FE-4560-955B-58551E4F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5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FB0-C7A3-44BA-AF22-020D5DB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0C2C19-5919-426C-8ECD-95E362A1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AAB4C-D1FA-40B4-A62D-B9A20AA4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C95C-9C30-4C4F-8710-CB3EA16E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98D7D-6EAA-4D8F-A49D-53468B93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DD794-096D-4F26-A802-77C0093D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C0399-58A3-40F3-B885-2E0C7937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936EDA-6DAD-4161-BAB9-757C0588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C99C8-3FAC-4456-A9E7-E4C33009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1B3A-5F35-4442-8AE7-2F881960B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F6E2-33E1-4B9D-8623-32AB1828E8EF}" type="datetimeFigureOut">
              <a:rPr lang="ko-KR" altLang="en-US" smtClean="0"/>
              <a:t>2020-03-15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E8725-1D10-46E5-BEA9-1E3510289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KUCC – Made with Heart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B6724-97E8-4F2E-85CD-E3114FFA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9D9D9D"/>
                </a:solidFill>
              </a:defRPr>
            </a:lvl1pPr>
          </a:lstStyle>
          <a:p>
            <a:r>
              <a:rPr lang="en-US" altLang="ko-KR" dirty="0"/>
              <a:t>Author : </a:t>
            </a:r>
            <a:r>
              <a:rPr lang="en-US" altLang="ko-KR"/>
              <a:t>Riverandeye</a:t>
            </a:r>
            <a:fld id="{84BC0399-58A3-40F3-B885-2E0C79375F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37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visualstudio.microsoft.com/ko/free-developer-offer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893C4-125A-45F2-9EB1-F3DAC3DF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414"/>
            <a:ext cx="9144000" cy="2158516"/>
          </a:xfrm>
        </p:spPr>
        <p:txBody>
          <a:bodyPr>
            <a:normAutofit/>
          </a:bodyPr>
          <a:lstStyle/>
          <a:p>
            <a:r>
              <a:rPr lang="ko-KR" altLang="en-US" sz="2800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초심자들을 위한</a:t>
            </a:r>
            <a:br>
              <a:rPr lang="en-US" altLang="ko-KR" spc="1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</a:t>
            </a:r>
            <a:r>
              <a:rPr lang="ko-KR" altLang="en-US" spc="1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언어 세션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FF8DC-2599-4677-B349-B4D561AE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070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0. VISUAL STUDIO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설치하기</a:t>
            </a:r>
          </a:p>
        </p:txBody>
      </p:sp>
      <p:pic>
        <p:nvPicPr>
          <p:cNvPr id="7" name="그림 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54DAEFE3-FFFB-44B5-8DF5-64FF435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981325"/>
            <a:ext cx="8953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62"/>
            <a:ext cx="5803232" cy="895350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 </a:t>
            </a:r>
            <a:r>
              <a:rPr lang="en-US" altLang="ko-KR" dirty="0"/>
              <a:t>STEP 1.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1F264-52CF-4659-9DDA-AF1C84BB9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5" y="1513305"/>
            <a:ext cx="10515600" cy="45513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A9B7C6"/>
                </a:solidFill>
                <a:hlinkClick r:id="rId2"/>
              </a:rPr>
              <a:t>https://visualstudio.microsoft.com/ko/free-developer-offers/</a:t>
            </a:r>
            <a:r>
              <a:rPr lang="en-US" altLang="ko-KR" dirty="0">
                <a:solidFill>
                  <a:srgbClr val="A9B7C6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C000"/>
                </a:solidFill>
              </a:rPr>
              <a:t>Visual studio community </a:t>
            </a:r>
            <a:r>
              <a:rPr lang="ko-KR" altLang="en-US" dirty="0">
                <a:solidFill>
                  <a:srgbClr val="002060"/>
                </a:solidFill>
              </a:rPr>
              <a:t>다운로드</a:t>
            </a:r>
            <a:endParaRPr lang="en-US" altLang="ko-KR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92105F-DD1A-46F3-BDF3-690C6AEC0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897" y="2811293"/>
            <a:ext cx="7810288" cy="332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0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62"/>
            <a:ext cx="5803232" cy="895350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 </a:t>
            </a:r>
            <a:r>
              <a:rPr lang="en-US" altLang="ko-KR" dirty="0"/>
              <a:t>STEP 2.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1F264-52CF-4659-9DDA-AF1C84BB9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785" y="1252001"/>
            <a:ext cx="10515600" cy="45513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002060"/>
                </a:solidFill>
              </a:rPr>
              <a:t>다운받은 파일 실행 후 계속</a:t>
            </a:r>
            <a:endParaRPr lang="en-US" altLang="ko-KR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C000"/>
                </a:solidFill>
              </a:rPr>
              <a:t>C++</a:t>
            </a:r>
            <a:r>
              <a:rPr lang="ko-KR" altLang="en-US" dirty="0">
                <a:solidFill>
                  <a:srgbClr val="FFC000"/>
                </a:solidFill>
              </a:rPr>
              <a:t>을 사용한 데스크톱 개발 </a:t>
            </a:r>
            <a:r>
              <a:rPr lang="ko-KR" altLang="en-US" dirty="0">
                <a:solidFill>
                  <a:srgbClr val="002060"/>
                </a:solidFill>
              </a:rPr>
              <a:t>선택하고 설치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624EBB-4418-41D9-ABF1-DF1BAAC6D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95" y="2125371"/>
            <a:ext cx="8478326" cy="473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4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62"/>
            <a:ext cx="5803232" cy="895350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 </a:t>
            </a:r>
            <a:r>
              <a:rPr lang="en-US" altLang="ko-KR" dirty="0"/>
              <a:t>STEP 3.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1F264-52CF-4659-9DDA-AF1C84BB9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893" y="1350072"/>
            <a:ext cx="10515600" cy="45513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002060"/>
                </a:solidFill>
              </a:rPr>
              <a:t>설치 완료 후 다시 시작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258A7-974C-495B-8334-6B147872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64" y="1950051"/>
            <a:ext cx="8868871" cy="49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6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62"/>
            <a:ext cx="5803232" cy="895350"/>
          </a:xfrm>
        </p:spPr>
        <p:txBody>
          <a:bodyPr/>
          <a:lstStyle/>
          <a:p>
            <a:r>
              <a:rPr lang="ko-KR" altLang="en-US" dirty="0"/>
              <a:t>프로젝트 생성 방법 </a:t>
            </a:r>
            <a:r>
              <a:rPr lang="en-US" altLang="ko-KR" dirty="0"/>
              <a:t>STEP 1.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1F264-52CF-4659-9DDA-AF1C84BB9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47" y="1319133"/>
            <a:ext cx="10515600" cy="45513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FFC000"/>
                </a:solidFill>
              </a:rPr>
              <a:t>새 프로젝트 만들기 </a:t>
            </a:r>
            <a:r>
              <a:rPr lang="ko-KR" altLang="en-US" dirty="0">
                <a:solidFill>
                  <a:srgbClr val="002060"/>
                </a:solidFill>
              </a:rPr>
              <a:t>선택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F8DC60-23B4-4127-8F51-E634C025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10" y="1819648"/>
            <a:ext cx="7266580" cy="50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99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62"/>
            <a:ext cx="5803232" cy="895350"/>
          </a:xfrm>
        </p:spPr>
        <p:txBody>
          <a:bodyPr/>
          <a:lstStyle/>
          <a:p>
            <a:r>
              <a:rPr lang="ko-KR" altLang="en-US" dirty="0"/>
              <a:t>프로젝트 생성 방법 </a:t>
            </a:r>
            <a:r>
              <a:rPr lang="en-US" altLang="ko-KR" dirty="0"/>
              <a:t>STEP 2.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1F264-52CF-4659-9DDA-AF1C84BB9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623" y="1498240"/>
            <a:ext cx="10515600" cy="45513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FFC000"/>
                </a:solidFill>
              </a:rPr>
              <a:t>언어 </a:t>
            </a:r>
            <a:r>
              <a:rPr lang="en-US" altLang="ko-KR" dirty="0">
                <a:solidFill>
                  <a:srgbClr val="FFC000"/>
                </a:solidFill>
              </a:rPr>
              <a:t>C++</a:t>
            </a:r>
            <a:r>
              <a:rPr lang="ko-KR" altLang="en-US" dirty="0">
                <a:solidFill>
                  <a:srgbClr val="002060"/>
                </a:solidFill>
              </a:rPr>
              <a:t>을 선택해서 필터링 하고 </a:t>
            </a:r>
            <a:r>
              <a:rPr lang="ko-KR" altLang="en-US" dirty="0">
                <a:solidFill>
                  <a:srgbClr val="FFC000"/>
                </a:solidFill>
              </a:rPr>
              <a:t>빈 프로젝트 </a:t>
            </a:r>
            <a:r>
              <a:rPr lang="ko-KR" altLang="en-US" dirty="0">
                <a:solidFill>
                  <a:srgbClr val="002060"/>
                </a:solidFill>
              </a:rPr>
              <a:t>선택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DAAD1D-11EA-4B8A-94B7-5859BDE2B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11" y="2045488"/>
            <a:ext cx="7362334" cy="51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8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62"/>
            <a:ext cx="5803232" cy="895350"/>
          </a:xfrm>
        </p:spPr>
        <p:txBody>
          <a:bodyPr/>
          <a:lstStyle/>
          <a:p>
            <a:r>
              <a:rPr lang="ko-KR" altLang="en-US" dirty="0"/>
              <a:t>프로젝트 생성 방법 </a:t>
            </a:r>
            <a:r>
              <a:rPr lang="en-US" altLang="ko-KR" dirty="0"/>
              <a:t>STEP 3.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1F264-52CF-4659-9DDA-AF1C84BB9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60" y="1281423"/>
            <a:ext cx="10515600" cy="45513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002060"/>
                </a:solidFill>
              </a:rPr>
              <a:t>프로젝트 이름을 정하고 만들기 클릭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8A0CC3-BA0F-4104-9BD0-E98B6C196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61" y="1752523"/>
            <a:ext cx="7603481" cy="52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98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62"/>
            <a:ext cx="5803232" cy="895350"/>
          </a:xfrm>
        </p:spPr>
        <p:txBody>
          <a:bodyPr/>
          <a:lstStyle/>
          <a:p>
            <a:r>
              <a:rPr lang="ko-KR" altLang="en-US" dirty="0"/>
              <a:t>프로젝트 생성 방법 </a:t>
            </a:r>
            <a:r>
              <a:rPr lang="en-US" altLang="ko-KR" dirty="0"/>
              <a:t>STEP 4.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1F264-52CF-4659-9DDA-AF1C84BB9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107" y="1300276"/>
            <a:ext cx="10515600" cy="45513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FFC000"/>
                </a:solidFill>
              </a:rPr>
              <a:t>소스 파일 폴더</a:t>
            </a:r>
            <a:r>
              <a:rPr lang="ko-KR" altLang="en-US" dirty="0">
                <a:solidFill>
                  <a:srgbClr val="002060"/>
                </a:solidFill>
              </a:rPr>
              <a:t>안에 </a:t>
            </a:r>
            <a:r>
              <a:rPr lang="ko-KR" altLang="en-US" dirty="0">
                <a:solidFill>
                  <a:srgbClr val="FFC000"/>
                </a:solidFill>
              </a:rPr>
              <a:t>새 항목</a:t>
            </a:r>
            <a:r>
              <a:rPr lang="ko-KR" altLang="en-US" dirty="0">
                <a:solidFill>
                  <a:srgbClr val="002060"/>
                </a:solidFill>
              </a:rPr>
              <a:t>을 생성</a:t>
            </a:r>
            <a:r>
              <a:rPr lang="ko-KR" altLang="en-US" dirty="0"/>
              <a:t> 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BE734C4-3FFA-4BA8-B141-CCA6C9A3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702" y="1815142"/>
            <a:ext cx="8663013" cy="515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3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6520A-4F2E-4871-8082-3A7A8C73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362"/>
            <a:ext cx="5803232" cy="895350"/>
          </a:xfrm>
        </p:spPr>
        <p:txBody>
          <a:bodyPr/>
          <a:lstStyle/>
          <a:p>
            <a:r>
              <a:rPr lang="ko-KR" altLang="en-US" dirty="0"/>
              <a:t>프로젝트 생성 방법 </a:t>
            </a:r>
            <a:r>
              <a:rPr lang="en-US" altLang="ko-KR" dirty="0"/>
              <a:t>STEP 5.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1F264-52CF-4659-9DDA-AF1C84BB9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725" y="1253143"/>
            <a:ext cx="10515600" cy="45513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FFC000"/>
                </a:solidFill>
              </a:rPr>
              <a:t>파일명</a:t>
            </a:r>
            <a:r>
              <a:rPr lang="ko-KR" altLang="en-US" dirty="0">
                <a:solidFill>
                  <a:srgbClr val="002060"/>
                </a:solidFill>
              </a:rPr>
              <a:t>을 지정하고 </a:t>
            </a:r>
            <a:r>
              <a:rPr lang="ko-KR" altLang="en-US" dirty="0">
                <a:solidFill>
                  <a:srgbClr val="FFC000"/>
                </a:solidFill>
              </a:rPr>
              <a:t>확장자는 </a:t>
            </a:r>
            <a:r>
              <a:rPr lang="en-US" altLang="ko-KR" dirty="0">
                <a:solidFill>
                  <a:srgbClr val="FFC000"/>
                </a:solidFill>
              </a:rPr>
              <a:t>C</a:t>
            </a:r>
            <a:r>
              <a:rPr lang="en-US" altLang="ko-KR" dirty="0">
                <a:solidFill>
                  <a:srgbClr val="002060"/>
                </a:solidFill>
              </a:rPr>
              <a:t> (</a:t>
            </a:r>
            <a:r>
              <a:rPr lang="ko-KR" altLang="en-US" dirty="0">
                <a:solidFill>
                  <a:srgbClr val="002060"/>
                </a:solidFill>
              </a:rPr>
              <a:t>기본값은 </a:t>
            </a:r>
            <a:r>
              <a:rPr lang="en-US" altLang="ko-KR" dirty="0" err="1">
                <a:solidFill>
                  <a:srgbClr val="FFC000"/>
                </a:solidFill>
              </a:rPr>
              <a:t>cpp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0DE5527-297E-4888-A42E-7764A8353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900" y="1652576"/>
            <a:ext cx="7501231" cy="52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289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0">
      <a:majorFont>
        <a:latin typeface="서울남산체 B"/>
        <a:ea typeface="서울남산체 B"/>
        <a:cs typeface=""/>
      </a:majorFont>
      <a:minorFont>
        <a:latin typeface="서울남산 장체 L"/>
        <a:ea typeface="서울남산 장체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5072</TotalTime>
  <Words>122</Words>
  <Application>Microsoft Office PowerPoint</Application>
  <PresentationFormat>와이드스크린</PresentationFormat>
  <Paragraphs>20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Arial</vt:lpstr>
      <vt:lpstr>맑은 고딕</vt:lpstr>
      <vt:lpstr>서울남산 장체 L</vt:lpstr>
      <vt:lpstr>Adobe 고딕 Std B</vt:lpstr>
      <vt:lpstr>서울남산체 B</vt:lpstr>
      <vt:lpstr>Office 테마</vt:lpstr>
      <vt:lpstr>초심자들을 위한 C언어 세션</vt:lpstr>
      <vt:lpstr>VISUAL STUDIO 설치 STEP 1. </vt:lpstr>
      <vt:lpstr>VISUAL STUDIO 설치 STEP 2. </vt:lpstr>
      <vt:lpstr>VISUAL STUDIO 설치 STEP 3. </vt:lpstr>
      <vt:lpstr>프로젝트 생성 방법 STEP 1. </vt:lpstr>
      <vt:lpstr>프로젝트 생성 방법 STEP 2. </vt:lpstr>
      <vt:lpstr>프로젝트 생성 방법 STEP 3. </vt:lpstr>
      <vt:lpstr>프로젝트 생성 방법 STEP 4.</vt:lpstr>
      <vt:lpstr>프로젝트 생성 방법 STEP 5.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관훈</dc:creator>
  <cp:lastModifiedBy>지현 최</cp:lastModifiedBy>
  <cp:revision>125</cp:revision>
  <dcterms:created xsi:type="dcterms:W3CDTF">2020-03-07T07:12:46Z</dcterms:created>
  <dcterms:modified xsi:type="dcterms:W3CDTF">2020-03-18T14:03:40Z</dcterms:modified>
</cp:coreProperties>
</file>